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15" autoAdjust="0"/>
    <p:restoredTop sz="85592" autoAdjust="0"/>
  </p:normalViewPr>
  <p:slideViewPr>
    <p:cSldViewPr>
      <p:cViewPr varScale="1">
        <p:scale>
          <a:sx n="82" d="100"/>
          <a:sy n="82" d="100"/>
        </p:scale>
        <p:origin x="-78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FCA40-AA15-4C99-91F5-6DC1A37A313A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4C430-AFE7-4519-8E35-C71EE4B7BC5C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FCA40-AA15-4C99-91F5-6DC1A37A313A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4C430-AFE7-4519-8E35-C71EE4B7BC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FCA40-AA15-4C99-91F5-6DC1A37A313A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4C430-AFE7-4519-8E35-C71EE4B7BC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FCA40-AA15-4C99-91F5-6DC1A37A313A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4C430-AFE7-4519-8E35-C71EE4B7BC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FCA40-AA15-4C99-91F5-6DC1A37A313A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4C430-AFE7-4519-8E35-C71EE4B7BC5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FCA40-AA15-4C99-91F5-6DC1A37A313A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4C430-AFE7-4519-8E35-C71EE4B7BC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FCA40-AA15-4C99-91F5-6DC1A37A313A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4C430-AFE7-4519-8E35-C71EE4B7BC5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FCA40-AA15-4C99-91F5-6DC1A37A313A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4C430-AFE7-4519-8E35-C71EE4B7BC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FCA40-AA15-4C99-91F5-6DC1A37A313A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4C430-AFE7-4519-8E35-C71EE4B7BC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FCA40-AA15-4C99-91F5-6DC1A37A313A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4C430-AFE7-4519-8E35-C71EE4B7BC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54FCA40-AA15-4C99-91F5-6DC1A37A313A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924C430-AFE7-4519-8E35-C71EE4B7BC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54FCA40-AA15-4C99-91F5-6DC1A37A313A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924C430-AFE7-4519-8E35-C71EE4B7BC5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ted.com/talks/nancy_duarte_the_secret_structure_of_great_talks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nemo&amp;source=images&amp;cd=&amp;cad=rja&amp;docid=CuYLdp_4Fq-JxM&amp;tbnid=cJgVQCEatMjxCM:&amp;ved=0CAUQjRw&amp;url=http%3A%2F%2Fwww.fanpop.com%2Fclubs%2Ffinding-nemo%2Fimages%2F2500263%2Ftitle%2Ffinding-nemo-wallpaper&amp;ei=UhNwUZPBDs_zqQHX74HIAw&amp;psig=AFQjCNG2F7D0actXVdUAqIYjpVoeJeUX8g&amp;ust=136638586897927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com/url?sa=i&amp;rct=j&amp;q=insiration&amp;source=images&amp;cd=&amp;cad=rja&amp;docid=thEiYBaYX8ncIM&amp;tbnid=aIc8DjWn7XONXM:&amp;ved=0CAUQjRw&amp;url=https%3A%2F%2Fplus.google.com%2Fcommunities%2F117961471765842828011&amp;ei=FBRwUbyyJ9O5qQGT4ICwAw&amp;psig=AFQjCNGllYw2cfEsQMgFYuXfUwlblEQkhA&amp;ust=136638604031790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url?sa=i&amp;rct=j&amp;q=too+much+information&amp;source=images&amp;cd=&amp;cad=rja&amp;docid=uRVOhMCGeX1PaM&amp;tbnid=E2SSD6ncaK9BGM:&amp;ved=0CAUQjRw&amp;url=http%3A%2F%2Fwww.siliconrepublic.com%2Fnew-media%2Fitem%2F29074-people-share-too-much-infor&amp;ei=YRRwUYKIDsL_rQHnpIHYBA&amp;psig=AFQjCNGtxwaqmiVySA6lOl4wRO7a7xdL-A&amp;ust=136638612575301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com/url?sa=i&amp;rct=j&amp;q=questions&amp;source=images&amp;cd=&amp;cad=rja&amp;docid=Fh_DuhTveTa5fM&amp;tbnid=RcKEWbm16NCR_M:&amp;ved=0CAUQjRw&amp;url=http%3A%2F%2Fwww.sacfla.org%2Fquestions.htm&amp;ei=kBRwUbCPJoj8rAG0hYCgCA&amp;psig=AFQjCNHrkb4Y-7uKbiHw7Nc_ISnX5h-bZw&amp;ust=136638618897824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33600"/>
            <a:ext cx="7772400" cy="1975104"/>
          </a:xfrm>
        </p:spPr>
        <p:txBody>
          <a:bodyPr/>
          <a:lstStyle/>
          <a:p>
            <a:r>
              <a:rPr lang="en-US" dirty="0" smtClean="0"/>
              <a:t>Crafting Great Presentations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729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to Improve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945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made the best presentations?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57600" cy="46482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http://www.ted.com/talks/nancy_duarte_the_secret_structure_of_great_talks.html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nancy-presents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86000"/>
            <a:ext cx="4572000" cy="302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071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Powerful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7" t="31492" r="15600" b="25161"/>
          <a:stretch/>
        </p:blipFill>
        <p:spPr bwMode="auto">
          <a:xfrm>
            <a:off x="152400" y="1752600"/>
            <a:ext cx="8796760" cy="406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2548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Stories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images1.fanpop.com/images/photos/2500000/Finding-Nemo-Wallpaper-finding-nemo-2500263-1024-76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6791325" cy="509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60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Curiosity and wonder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https://lh6.googleusercontent.com/-Gd2oim8Br1M/AAAAAAAAAAI/AAAAAAAAABM/DOA2boXpyqM/s250-c-k-no/phot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0"/>
            <a:ext cx="5132649" cy="513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045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www.siliconrepublic.com/fs/img/news/201209/rs-426x288/sharing-informa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55698"/>
            <a:ext cx="6724647" cy="504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355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Ask these as you go, not just at end</a:t>
            </a:r>
          </a:p>
          <a:p>
            <a:r>
              <a:rPr lang="en-US" dirty="0" smtClean="0"/>
              <a:t>Why, How vs. What</a:t>
            </a:r>
          </a:p>
          <a:p>
            <a:r>
              <a:rPr lang="en-US" dirty="0" smtClean="0"/>
              <a:t>Questions students care about: Who is the owner of Twitter vs. what is the stock market or how many slices of pizza/person vs. What is 1/6 of 12.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http://www.sacfla.org/question2-72466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47800"/>
            <a:ext cx="371856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7196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</TotalTime>
  <Words>73</Words>
  <Application>Microsoft Office PowerPoint</Application>
  <PresentationFormat>On-screen Show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Crafting Great Presentations </vt:lpstr>
      <vt:lpstr>Areas to Improve</vt:lpstr>
      <vt:lpstr>What made the best presentations?</vt:lpstr>
      <vt:lpstr>Powerful images</vt:lpstr>
      <vt:lpstr>Great Stories</vt:lpstr>
      <vt:lpstr>Curiosity and wonder</vt:lpstr>
      <vt:lpstr>One idea</vt:lpstr>
      <vt:lpstr>Questions</vt:lpstr>
    </vt:vector>
  </TitlesOfParts>
  <Company>Baker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Crafting Great Presentations</dc:title>
  <dc:creator>Baker College</dc:creator>
  <cp:lastModifiedBy>Baker College</cp:lastModifiedBy>
  <cp:revision>3</cp:revision>
  <dcterms:created xsi:type="dcterms:W3CDTF">2013-04-18T15:19:34Z</dcterms:created>
  <dcterms:modified xsi:type="dcterms:W3CDTF">2013-04-18T15:44:16Z</dcterms:modified>
</cp:coreProperties>
</file>